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3C5-E9F9-4272-8D51-2E8C175EC2F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9A-F2FC-40CC-B482-BA78512B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5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3C5-E9F9-4272-8D51-2E8C175EC2F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9A-F2FC-40CC-B482-BA78512B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5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3C5-E9F9-4272-8D51-2E8C175EC2F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9A-F2FC-40CC-B482-BA78512B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3C5-E9F9-4272-8D51-2E8C175EC2F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9A-F2FC-40CC-B482-BA78512B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3C5-E9F9-4272-8D51-2E8C175EC2F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9A-F2FC-40CC-B482-BA78512B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3C5-E9F9-4272-8D51-2E8C175EC2F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9A-F2FC-40CC-B482-BA78512B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8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3C5-E9F9-4272-8D51-2E8C175EC2F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9A-F2FC-40CC-B482-BA78512B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6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3C5-E9F9-4272-8D51-2E8C175EC2F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9A-F2FC-40CC-B482-BA78512B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1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3C5-E9F9-4272-8D51-2E8C175EC2F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9A-F2FC-40CC-B482-BA78512B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6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3C5-E9F9-4272-8D51-2E8C175EC2F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9A-F2FC-40CC-B482-BA78512B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1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3C5-E9F9-4272-8D51-2E8C175EC2F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9A-F2FC-40CC-B482-BA78512B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0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33C5-E9F9-4272-8D51-2E8C175EC2F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C59A-F2FC-40CC-B482-BA78512B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5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85309">
            <a:off x="721453" y="937696"/>
            <a:ext cx="692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of your Event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6854" y="6226450"/>
            <a:ext cx="436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9" y="3080073"/>
            <a:ext cx="436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Title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3999" y="3972079"/>
            <a:ext cx="436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date, time &amp; 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888468"/>
            <a:ext cx="436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Description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52" y="2491287"/>
            <a:ext cx="2813108" cy="210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135922" y="2075918"/>
            <a:ext cx="113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62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7"/>
          </a:xfrm>
        </p:spPr>
      </p:pic>
      <p:sp>
        <p:nvSpPr>
          <p:cNvPr id="11" name="TextBox 10"/>
          <p:cNvSpPr txBox="1"/>
          <p:nvPr/>
        </p:nvSpPr>
        <p:spPr>
          <a:xfrm rot="21385309">
            <a:off x="1328257" y="1535012"/>
            <a:ext cx="692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 Now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96854" y="6226450"/>
            <a:ext cx="436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3481" y="2685649"/>
            <a:ext cx="436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information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3349769"/>
            <a:ext cx="436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Description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3910239"/>
            <a:ext cx="436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Pre-requisites</a:t>
            </a:r>
          </a:p>
        </p:txBody>
      </p:sp>
      <p:sp>
        <p:nvSpPr>
          <p:cNvPr id="16" name="TextBox 15"/>
          <p:cNvSpPr txBox="1"/>
          <p:nvPr/>
        </p:nvSpPr>
        <p:spPr>
          <a:xfrm rot="21385309">
            <a:off x="479682" y="877567"/>
            <a:ext cx="692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Name – Reference Number, Time &amp; 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52" y="2491287"/>
            <a:ext cx="2813108" cy="210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8135922" y="2075918"/>
            <a:ext cx="113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42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7"/>
          </a:xfrm>
        </p:spPr>
      </p:pic>
      <p:sp>
        <p:nvSpPr>
          <p:cNvPr id="3" name="TextBox 2"/>
          <p:cNvSpPr txBox="1"/>
          <p:nvPr/>
        </p:nvSpPr>
        <p:spPr>
          <a:xfrm>
            <a:off x="1241571" y="780176"/>
            <a:ext cx="666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Name – Class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4459" y="2962711"/>
            <a:ext cx="666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Date, Time &amp; Location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4459" y="4880799"/>
            <a:ext cx="666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40192" y="4092726"/>
            <a:ext cx="27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92" y="635772"/>
            <a:ext cx="2813108" cy="210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683862" y="220403"/>
            <a:ext cx="113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332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1" cy="6858000"/>
          </a:xfrm>
        </p:spPr>
      </p:pic>
      <p:sp>
        <p:nvSpPr>
          <p:cNvPr id="3" name="TextBox 2"/>
          <p:cNvSpPr txBox="1"/>
          <p:nvPr/>
        </p:nvSpPr>
        <p:spPr>
          <a:xfrm>
            <a:off x="3514987" y="595618"/>
            <a:ext cx="356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Class Name – Event Name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7527" y="1690348"/>
            <a:ext cx="356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Title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7526" y="3246403"/>
            <a:ext cx="356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Date, Time &amp; Location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7525" y="2489175"/>
            <a:ext cx="356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Description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786" y="6313284"/>
            <a:ext cx="109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For more information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52" y="2491287"/>
            <a:ext cx="2813108" cy="210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135922" y="2075918"/>
            <a:ext cx="113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Graphic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9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67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2015-08-03T16:21:34Z</dcterms:created>
  <dcterms:modified xsi:type="dcterms:W3CDTF">2015-08-03T18:01:00Z</dcterms:modified>
</cp:coreProperties>
</file>